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682" y="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2E73-D82C-4598-96EE-602CE179C0BE}" type="datetimeFigureOut">
              <a:rPr lang="fr-FR" smtClean="0"/>
              <a:t>09/09/2025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728EF-CC1E-4C8B-AC11-6C67787B348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2E73-D82C-4598-96EE-602CE179C0BE}" type="datetimeFigureOut">
              <a:rPr lang="fr-FR" smtClean="0"/>
              <a:t>09/09/2025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728EF-CC1E-4C8B-AC11-6C67787B348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2E73-D82C-4598-96EE-602CE179C0BE}" type="datetimeFigureOut">
              <a:rPr lang="fr-FR" smtClean="0"/>
              <a:t>09/09/2025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728EF-CC1E-4C8B-AC11-6C67787B348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2E73-D82C-4598-96EE-602CE179C0BE}" type="datetimeFigureOut">
              <a:rPr lang="fr-FR" smtClean="0"/>
              <a:t>09/09/2025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728EF-CC1E-4C8B-AC11-6C67787B348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2E73-D82C-4598-96EE-602CE179C0BE}" type="datetimeFigureOut">
              <a:rPr lang="fr-FR" smtClean="0"/>
              <a:t>09/09/2025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728EF-CC1E-4C8B-AC11-6C67787B348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2E73-D82C-4598-96EE-602CE179C0BE}" type="datetimeFigureOut">
              <a:rPr lang="fr-FR" smtClean="0"/>
              <a:t>09/09/2025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728EF-CC1E-4C8B-AC11-6C67787B348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2E73-D82C-4598-96EE-602CE179C0BE}" type="datetimeFigureOut">
              <a:rPr lang="fr-FR" smtClean="0"/>
              <a:t>09/09/2025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728EF-CC1E-4C8B-AC11-6C67787B348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2E73-D82C-4598-96EE-602CE179C0BE}" type="datetimeFigureOut">
              <a:rPr lang="fr-FR" smtClean="0"/>
              <a:t>09/09/2025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728EF-CC1E-4C8B-AC11-6C67787B348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2E73-D82C-4598-96EE-602CE179C0BE}" type="datetimeFigureOut">
              <a:rPr lang="fr-FR" smtClean="0"/>
              <a:t>09/09/2025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728EF-CC1E-4C8B-AC11-6C67787B348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2E73-D82C-4598-96EE-602CE179C0BE}" type="datetimeFigureOut">
              <a:rPr lang="fr-FR" smtClean="0"/>
              <a:t>09/09/2025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728EF-CC1E-4C8B-AC11-6C67787B348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2E73-D82C-4598-96EE-602CE179C0BE}" type="datetimeFigureOut">
              <a:rPr lang="fr-FR" smtClean="0"/>
              <a:t>09/09/2025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728EF-CC1E-4C8B-AC11-6C67787B348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re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t>Cliquez pour modifier le style du titre</a:t>
            </a:r>
          </a:p>
        </p:txBody>
      </p:sp>
      <p:sp>
        <p:nvSpPr>
          <p:cNvPr id="1027" name="Espace réservé du texte 1026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t>Cliquez pour modifier les styles du texte du masque</a:t>
            </a:r>
          </a:p>
          <a:p>
            <a:pPr lvl="1"/>
            <a:r>
              <a:t>Deuxième niveau</a:t>
            </a:r>
          </a:p>
          <a:p>
            <a:pPr lvl="2"/>
            <a:r>
              <a:t>Troisième niveau</a:t>
            </a:r>
          </a:p>
          <a:p>
            <a:pPr lvl="3"/>
            <a:r>
              <a:t>Quatrième niveau</a:t>
            </a:r>
          </a:p>
          <a:p>
            <a:pPr lvl="4"/>
            <a:r>
              <a:t>Cinquième niveau</a:t>
            </a:r>
          </a:p>
        </p:txBody>
      </p:sp>
      <p:sp>
        <p:nvSpPr>
          <p:cNvPr id="1028" name="Espace réservé de la date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2F832E73-D82C-4598-96EE-602CE179C0BE}" type="datetimeFigureOut">
              <a:rPr lang="fr-FR" smtClean="0"/>
              <a:t>09/09/2025</a:t>
            </a:fld>
            <a:endParaRPr lang="fr-FR"/>
          </a:p>
        </p:txBody>
      </p:sp>
      <p:sp>
        <p:nvSpPr>
          <p:cNvPr id="1029" name="Espace réservé du pied de page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Espace réservé du numéro de diapositive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5B5728EF-CC1E-4C8B-AC11-6C67787B348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000">
              <a:schemeClr val="bg2"/>
            </a:gs>
            <a:gs pos="51000">
              <a:srgbClr val="0E2557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/>
          <p:cNvPicPr/>
          <p:nvPr/>
        </p:nvPicPr>
        <p:blipFill>
          <a:blip r:embed="rId2"/>
          <a:stretch>
            <a:fillRect/>
          </a:stretch>
        </p:blipFill>
        <p:spPr>
          <a:xfrm>
            <a:off x="5730" y="4593651"/>
            <a:ext cx="12135485" cy="2484120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8895" y="1660525"/>
            <a:ext cx="2230755" cy="2690495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endParaRPr lang="fr-FR" sz="1400" b="1" dirty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>
              <a:lnSpc>
                <a:spcPct val="90000"/>
              </a:lnSpc>
            </a:pPr>
            <a:r>
              <a:rPr lang="fr-FR" sz="1400" b="1" dirty="0" smtClean="0">
                <a:latin typeface="Times New Roman" panose="02020603050405020304" charset="0"/>
                <a:cs typeface="Times New Roman" panose="02020603050405020304" charset="0"/>
              </a:rPr>
              <a:t>Sauté de porc aux épices colombo</a:t>
            </a:r>
            <a:endParaRPr lang="fr-FR" sz="14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lnSpc>
                <a:spcPct val="90000"/>
              </a:lnSpc>
            </a:pPr>
            <a:r>
              <a:rPr lang="fr-FR" sz="1400" b="1" dirty="0" smtClean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***</a:t>
            </a:r>
          </a:p>
          <a:p>
            <a:pPr>
              <a:lnSpc>
                <a:spcPct val="90000"/>
              </a:lnSpc>
            </a:pPr>
            <a:r>
              <a:rPr lang="fr-FR" sz="1400" b="1" dirty="0">
                <a:latin typeface="Times New Roman" panose="02020603050405020304" charset="0"/>
                <a:cs typeface="Times New Roman" panose="02020603050405020304" charset="0"/>
              </a:rPr>
              <a:t>Le poisson du marché</a:t>
            </a:r>
            <a:r>
              <a:rPr lang="fr-FR" sz="14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fr-FR" sz="14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lnSpc>
                <a:spcPct val="90000"/>
              </a:lnSpc>
            </a:pPr>
            <a:r>
              <a:rPr lang="fr-FR" sz="1400" b="1" dirty="0" smtClean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****</a:t>
            </a:r>
          </a:p>
          <a:p>
            <a:pPr>
              <a:lnSpc>
                <a:spcPct val="90000"/>
              </a:lnSpc>
            </a:pPr>
            <a:r>
              <a:rPr lang="fr-FR" sz="1400" b="1" dirty="0" smtClean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Pdt rissolées</a:t>
            </a:r>
            <a:endParaRPr lang="fr-FR" sz="1400" b="1" dirty="0" smtClean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>
              <a:lnSpc>
                <a:spcPct val="90000"/>
              </a:lnSpc>
            </a:pPr>
            <a:r>
              <a:rPr lang="fr-FR" sz="1400" b="1" dirty="0" smtClean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****</a:t>
            </a:r>
          </a:p>
          <a:p>
            <a:pPr algn="ctr">
              <a:lnSpc>
                <a:spcPct val="90000"/>
              </a:lnSpc>
            </a:pPr>
            <a:r>
              <a:rPr lang="fr-FR" sz="1400" b="1" dirty="0" smtClean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Petits pois carottes </a:t>
            </a:r>
            <a:endParaRPr lang="fr-FR" sz="1400" b="1" dirty="0" smtClean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-112" y="1120194"/>
            <a:ext cx="2432116" cy="484611"/>
          </a:xfrm>
          <a:prstGeom prst="ellipse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LUNDI</a:t>
            </a:r>
          </a:p>
        </p:txBody>
      </p:sp>
      <p:sp>
        <p:nvSpPr>
          <p:cNvPr id="7" name="Ellipse 6"/>
          <p:cNvSpPr/>
          <p:nvPr/>
        </p:nvSpPr>
        <p:spPr>
          <a:xfrm>
            <a:off x="7388781" y="1120221"/>
            <a:ext cx="2432116" cy="484611"/>
          </a:xfrm>
          <a:prstGeom prst="ellipse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JEUDI</a:t>
            </a:r>
          </a:p>
        </p:txBody>
      </p:sp>
      <p:sp>
        <p:nvSpPr>
          <p:cNvPr id="8" name="Ellipse 7"/>
          <p:cNvSpPr/>
          <p:nvPr/>
        </p:nvSpPr>
        <p:spPr>
          <a:xfrm>
            <a:off x="9760068" y="1073986"/>
            <a:ext cx="2432116" cy="484611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VENDREDI</a:t>
            </a:r>
          </a:p>
        </p:txBody>
      </p:sp>
      <p:sp>
        <p:nvSpPr>
          <p:cNvPr id="9" name="Ellipse 8"/>
          <p:cNvSpPr/>
          <p:nvPr/>
        </p:nvSpPr>
        <p:spPr>
          <a:xfrm>
            <a:off x="4942886" y="1119980"/>
            <a:ext cx="2432116" cy="484611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MERCREDI</a:t>
            </a:r>
          </a:p>
        </p:txBody>
      </p:sp>
      <p:sp>
        <p:nvSpPr>
          <p:cNvPr id="10" name="Ellipse 9"/>
          <p:cNvSpPr/>
          <p:nvPr/>
        </p:nvSpPr>
        <p:spPr>
          <a:xfrm>
            <a:off x="2496695" y="1109726"/>
            <a:ext cx="2432116" cy="484611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MARDI</a:t>
            </a:r>
          </a:p>
        </p:txBody>
      </p:sp>
      <p:sp>
        <p:nvSpPr>
          <p:cNvPr id="12" name="Sous-titre 2"/>
          <p:cNvSpPr txBox="1"/>
          <p:nvPr/>
        </p:nvSpPr>
        <p:spPr>
          <a:xfrm>
            <a:off x="2692587" y="1689099"/>
            <a:ext cx="2151380" cy="2634561"/>
          </a:xfrm>
          <a:prstGeom prst="rect">
            <a:avLst/>
          </a:prstGeom>
          <a:gradFill>
            <a:gsLst>
              <a:gs pos="13000">
                <a:schemeClr val="accent1">
                  <a:lumMod val="5000"/>
                  <a:lumOff val="95000"/>
                  <a:alpha val="7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  <a:ln>
            <a:solidFill>
              <a:srgbClr val="7030A0"/>
            </a:solidFill>
            <a:prstDash val="solid"/>
          </a:ln>
        </p:spPr>
        <p:txBody>
          <a:bodyPr vert="horz" lIns="91440" tIns="45720" rIns="91440" bIns="45720" rtlCol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 smtClean="0">
                <a:latin typeface="Times New Roman" panose="02020603050405020304" charset="0"/>
                <a:cs typeface="Times New Roman" panose="02020603050405020304" charset="0"/>
              </a:rPr>
              <a:t>Chili con carne</a:t>
            </a:r>
            <a:endParaRPr lang="fr-FR" sz="14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fr-FR" sz="1400" b="1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***</a:t>
            </a:r>
          </a:p>
          <a:p>
            <a:r>
              <a:rPr lang="fr-FR" sz="1400" b="1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Tarte aux poireaux</a:t>
            </a:r>
            <a:endParaRPr lang="fr-FR" sz="1400" b="1" dirty="0" smtClean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r>
              <a:rPr lang="fr-FR" sz="1400" b="1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*****</a:t>
            </a:r>
          </a:p>
          <a:p>
            <a:r>
              <a:rPr lang="fr-FR" sz="1400" b="1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Riz aux épices </a:t>
            </a:r>
            <a:endParaRPr lang="fr-FR" sz="1400" b="1" dirty="0" smtClean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r>
              <a:rPr lang="fr-FR" sz="1400" b="1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***</a:t>
            </a:r>
          </a:p>
          <a:p>
            <a:r>
              <a:rPr lang="fr-FR" sz="1400" b="1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Salade verte </a:t>
            </a:r>
            <a:endParaRPr lang="fr-FR" sz="1400" b="1" dirty="0" smtClean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endParaRPr lang="fr-FR" sz="1400" b="1" dirty="0" smtClean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endParaRPr lang="fr-FR" sz="1400" b="1" dirty="0" smtClean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Sous-titre 2"/>
          <p:cNvSpPr txBox="1"/>
          <p:nvPr/>
        </p:nvSpPr>
        <p:spPr>
          <a:xfrm>
            <a:off x="9883775" y="1689100"/>
            <a:ext cx="2209800" cy="2623820"/>
          </a:xfrm>
          <a:prstGeom prst="rect">
            <a:avLst/>
          </a:prstGeom>
          <a:solidFill>
            <a:schemeClr val="accent2">
              <a:alpha val="49000"/>
            </a:schemeClr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400" b="1" dirty="0" smtClean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r>
              <a:rPr lang="fr-FR" sz="1400" b="1" dirty="0" smtClean="0">
                <a:latin typeface="Times New Roman" panose="02020603050405020304" charset="0"/>
                <a:cs typeface="Times New Roman" panose="02020603050405020304" charset="0"/>
              </a:rPr>
              <a:t>Paupiette de veaux à la normande </a:t>
            </a:r>
            <a:endParaRPr lang="fr-FR" sz="1400" b="1" dirty="0" smtClean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r>
              <a:rPr lang="fr-FR" sz="1400" b="1" dirty="0" smtClean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****</a:t>
            </a:r>
          </a:p>
          <a:p>
            <a:r>
              <a:rPr lang="fr-FR" sz="1400" b="1" dirty="0" smtClean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Pommes frites </a:t>
            </a:r>
          </a:p>
          <a:p>
            <a:r>
              <a:rPr lang="fr-FR" sz="1400" b="1" dirty="0" smtClean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****</a:t>
            </a:r>
          </a:p>
          <a:p>
            <a:r>
              <a:rPr lang="fr-FR" sz="1400" b="1" dirty="0" smtClean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Poêlée de légumes</a:t>
            </a:r>
          </a:p>
          <a:p>
            <a:endParaRPr lang="fr-FR" sz="1400" b="1" dirty="0" smtClean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pic>
        <p:nvPicPr>
          <p:cNvPr id="15" name="Picture 205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9631" y="5835711"/>
            <a:ext cx="2089150" cy="8299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Sous-titre 2"/>
          <p:cNvSpPr txBox="1"/>
          <p:nvPr/>
        </p:nvSpPr>
        <p:spPr>
          <a:xfrm>
            <a:off x="5085533" y="1684337"/>
            <a:ext cx="2065020" cy="2671445"/>
          </a:xfrm>
          <a:prstGeom prst="rect">
            <a:avLst/>
          </a:prstGeom>
          <a:gradFill>
            <a:gsLst>
              <a:gs pos="15000">
                <a:srgbClr val="FBFB11">
                  <a:alpha val="54000"/>
                </a:srgbClr>
              </a:gs>
              <a:gs pos="100000">
                <a:srgbClr val="838309"/>
              </a:gs>
            </a:gsLst>
            <a:lin scaled="0"/>
          </a:gradFill>
          <a:ln>
            <a:solidFill>
              <a:schemeClr val="bg2">
                <a:lumMod val="1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 smtClean="0">
                <a:latin typeface="Times New Roman" panose="02020603050405020304" charset="0"/>
                <a:cs typeface="Times New Roman" panose="02020603050405020304" charset="0"/>
              </a:rPr>
              <a:t>Rôti de porc aux pruneaux</a:t>
            </a:r>
            <a:endParaRPr lang="fr-FR" sz="1400" b="1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fr-FR" sz="14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fr-FR" sz="1400" b="1" dirty="0" smtClean="0">
                <a:latin typeface="Times New Roman" panose="02020603050405020304" charset="0"/>
                <a:cs typeface="Times New Roman" panose="02020603050405020304" charset="0"/>
              </a:rPr>
              <a:t>*****</a:t>
            </a:r>
          </a:p>
          <a:p>
            <a:r>
              <a:rPr lang="fr-FR" sz="1400" b="1" dirty="0">
                <a:latin typeface="Times New Roman" panose="02020603050405020304" charset="0"/>
                <a:cs typeface="Times New Roman" panose="02020603050405020304" charset="0"/>
              </a:rPr>
              <a:t>Le poisson du marché</a:t>
            </a:r>
            <a:r>
              <a:rPr lang="fr-FR" sz="14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fr-FR" sz="14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fr-FR" sz="1400" dirty="0" smtClean="0">
                <a:latin typeface="Times New Roman" panose="02020603050405020304" charset="0"/>
                <a:cs typeface="Times New Roman" panose="02020603050405020304" charset="0"/>
              </a:rPr>
              <a:t>*****</a:t>
            </a:r>
          </a:p>
          <a:p>
            <a:r>
              <a:rPr lang="fr-FR" sz="1400" b="1" dirty="0" smtClean="0">
                <a:latin typeface="Times New Roman" panose="02020603050405020304" charset="0"/>
                <a:cs typeface="Times New Roman" panose="02020603050405020304" charset="0"/>
              </a:rPr>
              <a:t>Pâtes au beurre  </a:t>
            </a:r>
            <a:endParaRPr lang="fr-FR" sz="14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fr-FR" sz="1400" dirty="0" smtClean="0">
                <a:latin typeface="Times New Roman" panose="02020603050405020304" charset="0"/>
                <a:cs typeface="Times New Roman" panose="02020603050405020304" charset="0"/>
              </a:rPr>
              <a:t>****</a:t>
            </a:r>
          </a:p>
          <a:p>
            <a:r>
              <a:rPr lang="fr-FR" sz="1400" b="1" dirty="0" smtClean="0">
                <a:latin typeface="Times New Roman" panose="02020603050405020304" charset="0"/>
                <a:cs typeface="Times New Roman" panose="02020603050405020304" charset="0"/>
              </a:rPr>
              <a:t>Mélange du soleil</a:t>
            </a:r>
            <a:endParaRPr lang="fr-FR" sz="1400" b="1" dirty="0" smtClean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Zone de texte 3"/>
          <p:cNvSpPr txBox="1"/>
          <p:nvPr/>
        </p:nvSpPr>
        <p:spPr>
          <a:xfrm>
            <a:off x="3091180" y="233680"/>
            <a:ext cx="5155565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fr-FR" altLang="en-US" sz="28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MENU </a:t>
            </a:r>
            <a:r>
              <a:rPr lang="fr-FR" altLang="en-US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SEMAINE </a:t>
            </a:r>
            <a:r>
              <a:rPr lang="fr-FR" altLang="en-US" sz="2800" b="1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38</a:t>
            </a:r>
            <a:r>
              <a:rPr lang="fr-FR" altLang="en-US" sz="2800" b="1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/ </a:t>
            </a:r>
            <a:r>
              <a:rPr lang="fr-FR" altLang="en-US" sz="28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2025</a:t>
            </a:r>
            <a:endParaRPr lang="fr-FR" altLang="en-US" sz="28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Sous-titre 2"/>
          <p:cNvSpPr txBox="1"/>
          <p:nvPr/>
        </p:nvSpPr>
        <p:spPr>
          <a:xfrm>
            <a:off x="7432409" y="1708150"/>
            <a:ext cx="2209800" cy="2623820"/>
          </a:xfrm>
          <a:prstGeom prst="rect">
            <a:avLst/>
          </a:prstGeom>
          <a:solidFill>
            <a:schemeClr val="accent2">
              <a:alpha val="49000"/>
            </a:schemeClr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 smtClean="0">
                <a:latin typeface="Times New Roman" panose="02020603050405020304" charset="0"/>
                <a:cs typeface="Times New Roman" panose="02020603050405020304" charset="0"/>
              </a:rPr>
              <a:t>Escalope de dinde aux champignons </a:t>
            </a:r>
          </a:p>
          <a:p>
            <a:r>
              <a:rPr lang="fr-FR" sz="14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fr-FR" sz="1400" b="1" dirty="0" smtClean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****</a:t>
            </a:r>
          </a:p>
          <a:p>
            <a:r>
              <a:rPr lang="fr-FR" sz="1400" b="1" dirty="0" smtClean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Pizza du jour </a:t>
            </a:r>
            <a:endParaRPr lang="fr-FR" sz="1400" b="1" dirty="0" smtClean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fr-FR" sz="1400" b="1" dirty="0" smtClean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****</a:t>
            </a:r>
          </a:p>
          <a:p>
            <a:r>
              <a:rPr lang="fr-FR" sz="1400" b="1" dirty="0" smtClean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Semoule aux herbes</a:t>
            </a:r>
            <a:endParaRPr lang="fr-FR" sz="1400" b="1" dirty="0" smtClean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fr-FR" sz="1400" b="1" dirty="0" smtClean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***</a:t>
            </a:r>
          </a:p>
          <a:p>
            <a:r>
              <a:rPr lang="fr-FR" sz="1400" b="1" dirty="0" smtClean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Julienne de légumes </a:t>
            </a:r>
            <a:endParaRPr lang="fr-FR" sz="1400" b="1" dirty="0" smtClean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fr-FR" sz="1400" b="1" dirty="0" smtClean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fr-FR" sz="1400" b="1" dirty="0" smtClean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fr-FR" sz="1400" b="1" dirty="0" smtClean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TM04033925[[fn=Ronds dans l’eau]]</Template>
  <TotalTime>4407</TotalTime>
  <Words>92</Words>
  <Application>Microsoft Office PowerPoint</Application>
  <PresentationFormat>Grand écran</PresentationFormat>
  <Paragraphs>42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Stephane Corbin</dc:creator>
  <cp:lastModifiedBy>helene huaume</cp:lastModifiedBy>
  <cp:revision>54</cp:revision>
  <dcterms:created xsi:type="dcterms:W3CDTF">2022-01-27T14:40:00Z</dcterms:created>
  <dcterms:modified xsi:type="dcterms:W3CDTF">2025-09-12T15:08:48Z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7CCF9ECEE5D1492EA11DE01BB4AF847B</vt:lpwstr>
  </property>
  <property fmtid="{D5CDD505-2E9C-101B-9397-08002B2CF9AE}" pid="3" name="KSOProductBuildVer">
    <vt:lpwstr>1036-12.2.0.21931</vt:lpwstr>
  </property>
</Properties>
</file>